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DD349AFE-A454-4540-90EB-E682E0DE19C6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